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1" r:id="rId6"/>
    <p:sldId id="268" r:id="rId7"/>
    <p:sldId id="269" r:id="rId8"/>
    <p:sldId id="272" r:id="rId9"/>
    <p:sldId id="273" r:id="rId10"/>
    <p:sldId id="270" r:id="rId11"/>
    <p:sldId id="271" r:id="rId12"/>
    <p:sldId id="260" r:id="rId13"/>
    <p:sldId id="274" r:id="rId14"/>
    <p:sldId id="275" r:id="rId15"/>
    <p:sldId id="276" r:id="rId16"/>
    <p:sldId id="277" r:id="rId17"/>
    <p:sldId id="278" r:id="rId18"/>
    <p:sldId id="279" r:id="rId19"/>
    <p:sldId id="280" r:id="rId20"/>
    <p:sldId id="281" r:id="rId21"/>
    <p:sldId id="262" r:id="rId22"/>
    <p:sldId id="263" r:id="rId23"/>
    <p:sldId id="264" r:id="rId24"/>
    <p:sldId id="265" r:id="rId25"/>
    <p:sldId id="266"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256"/>
            <p14:sldId id="257"/>
            <p14:sldId id="258"/>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Lst>
        </p14:section>
        <p14:section name="Secrets" id="{093C3502-31F9-4DDD-A18C-B3CECDC89F2E}">
          <p14:sldIdLst>
            <p14:sldId id="262"/>
            <p14:sldId id="263"/>
            <p14:sldId id="264"/>
          </p14:sldIdLst>
        </p14:section>
        <p14:section name="Spyplanes" id="{A3253A9F-3423-4352-9590-CB1AE8FA4AB9}">
          <p14:sldIdLst>
            <p14:sldId id="265"/>
            <p14:sldId id="266"/>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4997" autoAdjust="0"/>
    <p:restoredTop sz="94660"/>
  </p:normalViewPr>
  <p:slideViewPr>
    <p:cSldViewPr snapToGrid="0">
      <p:cViewPr varScale="1">
        <p:scale>
          <a:sx n="115" d="100"/>
          <a:sy n="115" d="100"/>
        </p:scale>
        <p:origin x="438" y="57"/>
      </p:cViewPr>
      <p:guideLst/>
    </p:cSldViewPr>
  </p:slideViewPr>
  <p:notesTextViewPr>
    <p:cViewPr>
      <p:scale>
        <a:sx n="1" d="1"/>
        <a:sy n="1" d="1"/>
      </p:scale>
      <p:origin x="0" y="0"/>
    </p:cViewPr>
  </p:notesTextViewPr>
  <p:notesViewPr>
    <p:cSldViewPr snapToGrid="0">
      <p:cViewPr varScale="1">
        <p:scale>
          <a:sx n="87" d="100"/>
          <a:sy n="87" d="100"/>
        </p:scale>
        <p:origin x="3831" y="3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4</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5</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6</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7</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8</a:t>
            </a:fld>
            <a:endParaRPr lang="en-US"/>
          </a:p>
        </p:txBody>
      </p:sp>
    </p:spTree>
    <p:extLst>
      <p:ext uri="{BB962C8B-B14F-4D97-AF65-F5344CB8AC3E}">
        <p14:creationId xmlns:p14="http://schemas.microsoft.com/office/powerpoint/2010/main" val="3399438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2744327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10</a:t>
            </a:fld>
            <a:endParaRPr lang="en-US"/>
          </a:p>
        </p:txBody>
      </p:sp>
    </p:spTree>
    <p:extLst>
      <p:ext uri="{BB962C8B-B14F-4D97-AF65-F5344CB8AC3E}">
        <p14:creationId xmlns:p14="http://schemas.microsoft.com/office/powerpoint/2010/main" val="207283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4/11/2019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4/11/2019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sp>
        <p:nvSpPr>
          <p:cNvPr id="16"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2">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lnSpcReduction="10000"/>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A Visual History of DARPA</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15403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DARPA Innovations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10574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A Visual History of Lockheed Martin</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447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Lockheed Martin Dead </a:t>
            </a:r>
            <a:r>
              <a:rPr lang="en-US"/>
              <a:t>Sexy Airplanes</a:t>
            </a:r>
            <a:endParaRPr lang="en-US" dirty="0"/>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927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pPr marL="0" indent="0">
              <a:buNone/>
            </a:pPr>
            <a:r>
              <a:rPr lang="en-US" dirty="0"/>
              <a:t>Sabotage – Lessons from the CIA:  How not to run your project.</a:t>
            </a:r>
          </a:p>
          <a:p>
            <a:pPr marL="0" indent="0">
              <a:buNone/>
            </a:pPr>
            <a:r>
              <a:rPr lang="en-US" dirty="0"/>
              <a:t>Secrets – Lessons from DARPA:  How to innovate consistently over time.</a:t>
            </a:r>
          </a:p>
          <a:p>
            <a:pPr marL="0" indent="0">
              <a:buNone/>
            </a:pPr>
            <a:r>
              <a:rPr lang="en-US" dirty="0"/>
              <a:t>Spy planes – Lessons from Skunkworks Lockheed Martin:  Early examples of agile principles in practice.</a:t>
            </a:r>
          </a:p>
        </p:txBody>
      </p:sp>
    </p:spTree>
    <p:extLst>
      <p:ext uri="{BB962C8B-B14F-4D97-AF65-F5344CB8AC3E}">
        <p14:creationId xmlns:p14="http://schemas.microsoft.com/office/powerpoint/2010/main" val="2411206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1203</Words>
  <Application>Microsoft Office PowerPoint</Application>
  <PresentationFormat>Widescreen</PresentationFormat>
  <Paragraphs>125</Paragraphs>
  <Slides>26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Sabotage, Secrets and Spylanes</vt:lpstr>
      <vt:lpstr>Introduction</vt:lpstr>
      <vt:lpstr>Presentation Overview</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Secrets</vt:lpstr>
      <vt:lpstr>A Visual History of DARPA</vt:lpstr>
      <vt:lpstr>DARPA Innovations</vt:lpstr>
      <vt:lpstr>Spy planes</vt:lpstr>
      <vt:lpstr>A Visual History of Lockheed Martin</vt:lpstr>
      <vt:lpstr>Lockheed Martin Dead Sexy Airplanes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37</cp:revision>
  <dcterms:created xsi:type="dcterms:W3CDTF">2019-04-11T16:50:09Z</dcterms:created>
  <dcterms:modified xsi:type="dcterms:W3CDTF">2019-04-11T22:18:23Z</dcterms:modified>
</cp:coreProperties>
</file>